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Singur, îndurerat,</a:t>
            </a:r>
            <a:br/>
            <a:r>
              <a:t>Purtând blestemul greu,</a:t>
            </a:r>
            <a:br/>
            <a:r>
              <a:t>Isus murea zdrobit pentru mine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Încununat cu spini,</a:t>
            </a:r>
            <a:br/>
            <a:r>
              <a:t>Cu trupul plin de răni,</a:t>
            </a:r>
            <a:br/>
            <a:r>
              <a:t>Isus murea smerit pentru mine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Batjocorit, hulit,</a:t>
            </a:r>
            <a:br/>
            <a:r>
              <a:t>Pe cruce pironit,</a:t>
            </a:r>
            <a:br/>
            <a:r>
              <a:t>Isus tăcea murind pentru mine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Pe-al dragostei altar,</a:t>
            </a:r>
            <a:br/>
            <a:r>
              <a:t>Isus S-a mistuit,</a:t>
            </a:r>
            <a:br/>
            <a:r>
              <a:t>Ca Miel făr’ de cusur pentru mine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